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1" r:id="rId7"/>
    <p:sldId id="259" r:id="rId8"/>
    <p:sldId id="260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16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674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896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75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76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60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09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69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76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90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64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365C-9B16-41CF-8F2F-1D97E565D2EB}" type="datetimeFigureOut">
              <a:rPr lang="en-IN" smtClean="0"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7028A-753E-4323-B7E6-1BCF29DF4B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8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847" y="535720"/>
            <a:ext cx="9144000" cy="622171"/>
          </a:xfrm>
        </p:spPr>
        <p:txBody>
          <a:bodyPr>
            <a:normAutofit/>
          </a:bodyPr>
          <a:lstStyle/>
          <a:p>
            <a:r>
              <a:rPr lang="en-IN" sz="3600" dirty="0"/>
              <a:t>My </a:t>
            </a:r>
            <a:r>
              <a:rPr lang="en-IN" sz="3600" dirty="0" err="1"/>
              <a:t>blogapp</a:t>
            </a:r>
            <a:r>
              <a:rPr lang="en-IN" sz="3600" dirty="0"/>
              <a:t> architecture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1545255" y="5514106"/>
            <a:ext cx="1947288" cy="107350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PostgreSQL database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4842236" y="4360943"/>
            <a:ext cx="1253764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server.js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6721134" y="4408811"/>
            <a:ext cx="1887109" cy="7461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NAVIGATION BAR FUNCTIONS main.js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6758056" y="3311114"/>
            <a:ext cx="1877679" cy="9035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SUBMIT ARTICLE FUNCTION</a:t>
            </a:r>
          </a:p>
          <a:p>
            <a:pPr algn="ctr"/>
            <a:r>
              <a:rPr lang="en-IN" dirty="0"/>
              <a:t> post.js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6721134" y="5289234"/>
            <a:ext cx="1887108" cy="108817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LIKE &amp; COMMENT FUNCTIONS article.js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9678973" y="3311114"/>
            <a:ext cx="2067612" cy="90357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SUBMIT ARTICLE post.html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9706465" y="4408811"/>
            <a:ext cx="2124170" cy="74613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HOME PAGE</a:t>
            </a:r>
          </a:p>
          <a:p>
            <a:pPr algn="ctr"/>
            <a:r>
              <a:rPr lang="en-IN" dirty="0"/>
              <a:t>index.html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9706465" y="5284221"/>
            <a:ext cx="2224549" cy="109318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BLOG POST  html pages</a:t>
            </a:r>
          </a:p>
        </p:txBody>
      </p:sp>
      <p:cxnSp>
        <p:nvCxnSpPr>
          <p:cNvPr id="18" name="Straight Arrow Connector 17"/>
          <p:cNvCxnSpPr>
            <a:stCxn id="8" idx="1"/>
            <a:endCxn id="5" idx="3"/>
          </p:cNvCxnSpPr>
          <p:nvPr/>
        </p:nvCxnSpPr>
        <p:spPr>
          <a:xfrm flipH="1">
            <a:off x="6096000" y="3762900"/>
            <a:ext cx="662056" cy="904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6000" y="4824068"/>
            <a:ext cx="1143785" cy="19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1"/>
            <a:endCxn id="40" idx="3"/>
          </p:cNvCxnSpPr>
          <p:nvPr/>
        </p:nvCxnSpPr>
        <p:spPr>
          <a:xfrm flipH="1" flipV="1">
            <a:off x="3461949" y="4638916"/>
            <a:ext cx="1380287" cy="28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1"/>
          </p:cNvCxnSpPr>
          <p:nvPr/>
        </p:nvCxnSpPr>
        <p:spPr>
          <a:xfrm flipH="1" flipV="1">
            <a:off x="6124281" y="4939304"/>
            <a:ext cx="596853" cy="8940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1"/>
            <a:endCxn id="8" idx="3"/>
          </p:cNvCxnSpPr>
          <p:nvPr/>
        </p:nvCxnSpPr>
        <p:spPr>
          <a:xfrm flipH="1">
            <a:off x="8635735" y="3762900"/>
            <a:ext cx="10432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1"/>
          </p:cNvCxnSpPr>
          <p:nvPr/>
        </p:nvCxnSpPr>
        <p:spPr>
          <a:xfrm flipH="1" flipV="1">
            <a:off x="8608243" y="5816887"/>
            <a:ext cx="1098222" cy="139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1"/>
            <a:endCxn id="6" idx="3"/>
          </p:cNvCxnSpPr>
          <p:nvPr/>
        </p:nvCxnSpPr>
        <p:spPr>
          <a:xfrm flipH="1">
            <a:off x="8608243" y="4781880"/>
            <a:ext cx="10982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8594102" y="4973591"/>
            <a:ext cx="1084872" cy="7818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621595" y="3995175"/>
            <a:ext cx="1084870" cy="604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440430" y="3151078"/>
            <a:ext cx="53242" cy="2975676"/>
          </a:xfrm>
          <a:prstGeom prst="line">
            <a:avLst/>
          </a:prstGeom>
          <a:ln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273180" y="3179429"/>
            <a:ext cx="53242" cy="2975676"/>
          </a:xfrm>
          <a:prstGeom prst="line">
            <a:avLst/>
          </a:prstGeom>
          <a:ln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506012" y="2149311"/>
            <a:ext cx="1916695" cy="622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SERVER SIDE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69724" y="2149311"/>
            <a:ext cx="3318235" cy="622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 SIDE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545254" y="4327831"/>
            <a:ext cx="1916695" cy="622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 Server</a:t>
            </a:r>
          </a:p>
        </p:txBody>
      </p:sp>
      <p:cxnSp>
        <p:nvCxnSpPr>
          <p:cNvPr id="43" name="Straight Arrow Connector 42"/>
          <p:cNvCxnSpPr>
            <a:stCxn id="4" idx="1"/>
            <a:endCxn id="40" idx="2"/>
          </p:cNvCxnSpPr>
          <p:nvPr/>
        </p:nvCxnSpPr>
        <p:spPr>
          <a:xfrm flipH="1" flipV="1">
            <a:off x="2503602" y="4950000"/>
            <a:ext cx="15297" cy="5641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3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Article comment section for non-logged in users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9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Logged-in user article comment section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0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Guest Post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" y="365125"/>
            <a:ext cx="10515600" cy="1325563"/>
          </a:xfrm>
        </p:spPr>
        <p:txBody>
          <a:bodyPr/>
          <a:lstStyle/>
          <a:p>
            <a:r>
              <a:rPr lang="en-IN" dirty="0"/>
              <a:t>Home Page for non-logged-in users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1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Non-logged-in users homepage contd.,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9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Logged in user homepage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1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Login/Register page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Logout option	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Guest Post submission page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6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Guest post submission page 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34720" y="1825625"/>
            <a:ext cx="1041908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article page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4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95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My blogapp architecture</vt:lpstr>
      <vt:lpstr>Home Page for non-logged-in users</vt:lpstr>
      <vt:lpstr>Non-logged-in users homepage contd.,</vt:lpstr>
      <vt:lpstr>Logged in user homepage</vt:lpstr>
      <vt:lpstr>Login/Register page</vt:lpstr>
      <vt:lpstr>Logout option </vt:lpstr>
      <vt:lpstr>Guest Post submission page</vt:lpstr>
      <vt:lpstr>Guest post submission page contd.,</vt:lpstr>
      <vt:lpstr>Sample article page</vt:lpstr>
      <vt:lpstr>Article comment section for non-logged in users</vt:lpstr>
      <vt:lpstr>Logged-in user article comment section</vt:lpstr>
      <vt:lpstr>Guest Post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Profile page/blogapp architecture diagram</dc:title>
  <dc:creator>krithika Subramanian</dc:creator>
  <cp:lastModifiedBy>krithika Subramanian</cp:lastModifiedBy>
  <cp:revision>11</cp:revision>
  <dcterms:created xsi:type="dcterms:W3CDTF">2016-12-16T11:11:55Z</dcterms:created>
  <dcterms:modified xsi:type="dcterms:W3CDTF">2016-12-19T06:39:29Z</dcterms:modified>
</cp:coreProperties>
</file>